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0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6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3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2DED-A739-42BA-9872-9BBFDB3BB6A5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D229-5A67-4A57-859D-461F7939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6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8787"/>
            <a:ext cx="9144000" cy="1050542"/>
          </a:xfrm>
        </p:spPr>
        <p:txBody>
          <a:bodyPr/>
          <a:lstStyle/>
          <a:p>
            <a:r>
              <a:rPr lang="th-TH" dirty="0" smtClean="0"/>
              <a:t>ชื่อโครงงาน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3478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สมาชิก</a:t>
            </a:r>
          </a:p>
          <a:p>
            <a:r>
              <a:rPr lang="th-TH" dirty="0" smtClean="0"/>
              <a:t>1. ชื่อ – สกุล		ชั้น		เลขที่</a:t>
            </a:r>
          </a:p>
          <a:p>
            <a:r>
              <a:rPr lang="th-TH" dirty="0"/>
              <a:t>2</a:t>
            </a:r>
            <a:r>
              <a:rPr lang="th-TH" dirty="0" smtClean="0"/>
              <a:t>. ชื่อ – สกุล		ชั้น		เลขที่</a:t>
            </a:r>
          </a:p>
          <a:p>
            <a:r>
              <a:rPr lang="th-TH" dirty="0"/>
              <a:t>3</a:t>
            </a:r>
            <a:r>
              <a:rPr lang="th-TH" dirty="0" smtClean="0"/>
              <a:t>. ชื่อ – สกุล		ชั้น		เลขที่</a:t>
            </a:r>
          </a:p>
          <a:p>
            <a:pPr marL="457200" indent="-457200">
              <a:buAutoNum type="arabicPeriod"/>
            </a:pPr>
            <a:endParaRPr lang="th-TH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38551" y="4753220"/>
            <a:ext cx="7514897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b="1" dirty="0" smtClean="0"/>
          </a:p>
          <a:p>
            <a:pPr algn="l"/>
            <a:r>
              <a:rPr lang="th-TH" b="1" dirty="0" smtClean="0"/>
              <a:t>อาจารย์ที่ปรึกษา	..............................................................................................</a:t>
            </a:r>
          </a:p>
          <a:p>
            <a:pPr algn="l"/>
            <a:r>
              <a:rPr lang="th-TH" b="1" dirty="0" smtClean="0"/>
              <a:t>กรรมการ		..............................................................................................</a:t>
            </a:r>
          </a:p>
          <a:p>
            <a:pPr algn="l"/>
            <a:r>
              <a:rPr lang="th-TH" b="1" dirty="0" smtClean="0"/>
              <a:t>กรรมการ		..............................................................................................</a:t>
            </a:r>
            <a:endParaRPr lang="th-T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0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แผนการดำเนินการของขั้นตอนที่ยังไม่ดำเนินการ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แผนการดำเนินการขั้นตอนที่ 6 .............................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รายละเอียด</a:t>
            </a:r>
          </a:p>
          <a:p>
            <a:pPr marL="0" indent="0" algn="ctr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196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แผนการดำเนินการของขั้นตอนที่ยังไม่ดำเนินการ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แผนการดำเนินการขั้นตอนที่ 7 .............................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รายละเอียด</a:t>
            </a:r>
          </a:p>
          <a:p>
            <a:pPr marL="0" indent="0" algn="ctr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680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วัตถุประสงค์ของโครงงาน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1. ......................................................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............................................................................................</a:t>
            </a:r>
            <a:endParaRPr lang="th-TH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2. ......................................................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............................................................................................ </a:t>
            </a:r>
          </a:p>
          <a:p>
            <a:pPr marL="0" indent="0">
              <a:buNone/>
            </a:pP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3. ......................................................</a:t>
            </a:r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............................................................................................</a:t>
            </a: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964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สมมติฐาน (ถ้ามี)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1. ......................................................</a:t>
            </a:r>
            <a:r>
              <a:rPr lang="th-TH" b="1" dirty="0" smtClean="0"/>
              <a:t>............................................................................................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2. ......................................................</a:t>
            </a:r>
            <a:r>
              <a:rPr lang="th-TH" b="1" dirty="0" smtClean="0"/>
              <a:t>............................................................................................ </a:t>
            </a:r>
          </a:p>
          <a:p>
            <a:pPr marL="0" indent="0">
              <a:buNone/>
            </a:pPr>
            <a:r>
              <a:rPr lang="th-TH" dirty="0" smtClean="0"/>
              <a:t>3. ......................................................</a:t>
            </a:r>
            <a:r>
              <a:rPr lang="th-TH" b="1" dirty="0" smtClean="0"/>
              <a:t>............................................................................................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9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แผนการดำเนินการ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35523"/>
              </p:ext>
            </p:extLst>
          </p:nvPr>
        </p:nvGraphicFramePr>
        <p:xfrm>
          <a:off x="838200" y="1690688"/>
          <a:ext cx="10125173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442">
                  <a:extLst>
                    <a:ext uri="{9D8B030D-6E8A-4147-A177-3AD203B41FA5}">
                      <a16:colId xmlns:a16="http://schemas.microsoft.com/office/drawing/2014/main" xmlns="" val="339363704"/>
                    </a:ext>
                  </a:extLst>
                </a:gridCol>
                <a:gridCol w="5436476">
                  <a:extLst>
                    <a:ext uri="{9D8B030D-6E8A-4147-A177-3AD203B41FA5}">
                      <a16:colId xmlns:a16="http://schemas.microsoft.com/office/drawing/2014/main" xmlns="" val="1862787938"/>
                    </a:ext>
                  </a:extLst>
                </a:gridCol>
                <a:gridCol w="3434255">
                  <a:extLst>
                    <a:ext uri="{9D8B030D-6E8A-4147-A177-3AD203B41FA5}">
                      <a16:colId xmlns:a16="http://schemas.microsoft.com/office/drawing/2014/main" xmlns="" val="1763166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</a:t>
                      </a:r>
                      <a:endParaRPr lang="en-US" sz="2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ขั้นตอนการดำเนินการ</a:t>
                      </a:r>
                      <a:endParaRPr lang="en-US" sz="2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การดำเนินการ</a:t>
                      </a:r>
                    </a:p>
                    <a:p>
                      <a:pPr algn="ctr"/>
                      <a:r>
                        <a:rPr lang="th-TH" sz="2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(ดำเนินการเสร็จสิ้น</a:t>
                      </a:r>
                      <a:r>
                        <a:rPr lang="th-TH" sz="2800" b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/ </a:t>
                      </a:r>
                    </a:p>
                    <a:p>
                      <a:pPr algn="ctr"/>
                      <a:r>
                        <a:rPr lang="th-TH" sz="2800" b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กำลังดำเนินการ </a:t>
                      </a:r>
                      <a:r>
                        <a:rPr lang="en-US" sz="2800" b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/ </a:t>
                      </a:r>
                      <a:endParaRPr lang="th-TH" sz="2800" b="1" baseline="0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algn="ctr"/>
                      <a:r>
                        <a:rPr lang="th-TH" sz="2800" b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ยังไม่ดำเนินการ)</a:t>
                      </a:r>
                      <a:endParaRPr lang="en-US" sz="2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51270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1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ดำเนินการเสร็จสิ้น</a:t>
                      </a:r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endParaRPr lang="th-TH" sz="1800" b="1" i="1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770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2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ดำเนินการเสร็จสิ้น</a:t>
                      </a:r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001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3</a:t>
                      </a:r>
                      <a:endParaRPr lang="en-US" sz="1800" b="1" i="1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ดำเนินการเสร็จสิ้น</a:t>
                      </a:r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89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4</a:t>
                      </a:r>
                      <a:endParaRPr lang="en-US" sz="1800" b="1" i="1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กำลังดำเนินการ 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65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5</a:t>
                      </a:r>
                      <a:endParaRPr lang="en-US" sz="1800" b="1" i="1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กำลังดำเนินการ 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491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ขั้นตอนที่ 6</a:t>
                      </a:r>
                      <a:endParaRPr lang="en-US" sz="1800" b="1" i="1" dirty="0" smtClean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ยังไม่ดำเนินการ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8644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</a:t>
                      </a:r>
                      <a:endParaRPr lang="en-US" sz="18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800" b="1" i="1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ขั้นตอนสุดท้าย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i="1" baseline="0" dirty="0" smtClean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ยังไม่ดำเนินการ</a:t>
                      </a:r>
                      <a:endParaRPr lang="en-US" sz="1800" b="1" i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372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73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ผลการดำเนินการที่เสร็จสิ้น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ผลการดำเนินการขั้นตอนที่ 1 .............................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คำบรรยาย / รูปภาพ / ตาราง</a:t>
            </a:r>
          </a:p>
          <a:p>
            <a:pPr marL="0" indent="0" algn="ctr">
              <a:buNone/>
            </a:pPr>
            <a:endParaRPr lang="th-TH" dirty="0"/>
          </a:p>
          <a:p>
            <a:pPr marL="0" indent="0">
              <a:buNone/>
            </a:pPr>
            <a:r>
              <a:rPr lang="th-TH" b="1" dirty="0" smtClean="0"/>
              <a:t>ปัญหาและอุปสรรคของขั้นตอนที่ 1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ปัญหาและอุปสรรคที่พบและวิธีการแก้ปัญหา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2810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ผลการดำเนินการที่เสร็จสิ้น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ผลการดำเนินการขั้นตอนที่ 2 .............................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คำบรรยาย / รูปภาพ / ตาราง</a:t>
            </a:r>
          </a:p>
          <a:p>
            <a:pPr marL="0" indent="0" algn="ctr">
              <a:buNone/>
            </a:pPr>
            <a:endParaRPr lang="th-TH" dirty="0"/>
          </a:p>
          <a:p>
            <a:pPr marL="0" indent="0">
              <a:buNone/>
            </a:pPr>
            <a:r>
              <a:rPr lang="th-TH" b="1" dirty="0" smtClean="0"/>
              <a:t>ปัญหาและอุปสรรคของขั้นตอนที่ 2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ปัญหาและอุปสรรคที่พบและวิธีการแก้ปัญหา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67370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ผลการดำเนินการที่เสร็จสิ้น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ผลการดำเนินการขั้นตอนที่ 3 .............................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คำบรรยาย / รูปภาพ / ตาราง</a:t>
            </a:r>
          </a:p>
          <a:p>
            <a:pPr marL="0" indent="0" algn="ctr">
              <a:buNone/>
            </a:pPr>
            <a:endParaRPr lang="th-TH" dirty="0"/>
          </a:p>
          <a:p>
            <a:pPr marL="0" indent="0">
              <a:buNone/>
            </a:pPr>
            <a:r>
              <a:rPr lang="th-TH" b="1" dirty="0" smtClean="0"/>
              <a:t>ปัญหาและอุปสรรคของขั้นตอนที่ 3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ปัญหาและอุปสรรคที่พบและวิธีการแก้ปัญหา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91855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ผลการดำเนินการของขั้นตอนที่กำลังดำเนินการ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ผลการดำเนินการขั้นตอนที่ </a:t>
            </a:r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r>
              <a:rPr lang="th-TH" b="1" dirty="0" smtClean="0"/>
              <a:t> .............................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คำบรรยาย / รูปภาพ / ตาราง</a:t>
            </a:r>
          </a:p>
          <a:p>
            <a:pPr marL="0" indent="0" algn="ctr">
              <a:buNone/>
            </a:pPr>
            <a:endParaRPr lang="th-TH" dirty="0"/>
          </a:p>
          <a:p>
            <a:pPr marL="0" indent="0">
              <a:buNone/>
            </a:pPr>
            <a:r>
              <a:rPr lang="th-TH" b="1" dirty="0" smtClean="0"/>
              <a:t>ปัญหาและอุปสรรคของขั้นตอนที่ </a:t>
            </a:r>
            <a:r>
              <a:rPr lang="en-US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  <a:endParaRPr lang="th-TH" b="1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ปัญหาและอุปสรรคที่พบและวิธีการแก้ปัญหา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214590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ผลการดำเนินการของขั้นตอนที่กำลังดำเนินการ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ผลการดำเนินการขั้นตอนที่ 5 .............................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คำบรรยาย / รูปภาพ / ตาราง</a:t>
            </a:r>
          </a:p>
          <a:p>
            <a:pPr marL="0" indent="0" algn="ctr">
              <a:buNone/>
            </a:pPr>
            <a:endParaRPr lang="th-TH" dirty="0"/>
          </a:p>
          <a:p>
            <a:pPr marL="0" indent="0">
              <a:buNone/>
            </a:pPr>
            <a:r>
              <a:rPr lang="th-TH" b="1" dirty="0" smtClean="0"/>
              <a:t>ปัญหาและอุปสรรคของขั้นตอนที่ 5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i="1" dirty="0" smtClean="0"/>
              <a:t>ปัญหาและอุปสรรคที่พบและวิธีการแก้ปัญหา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92632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308</Words>
  <Application>Microsoft Office PowerPoint</Application>
  <PresentationFormat>กำหนดเอง</PresentationFormat>
  <Paragraphs>95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Office Theme</vt:lpstr>
      <vt:lpstr>ชื่อโครงงาน</vt:lpstr>
      <vt:lpstr>วัตถุประสงค์ของโครงงาน</vt:lpstr>
      <vt:lpstr>สมมติฐาน (ถ้ามี)</vt:lpstr>
      <vt:lpstr>แผนการดำเนินการ</vt:lpstr>
      <vt:lpstr>ผลการดำเนินการที่เสร็จสิ้น</vt:lpstr>
      <vt:lpstr>ผลการดำเนินการที่เสร็จสิ้น</vt:lpstr>
      <vt:lpstr>ผลการดำเนินการที่เสร็จสิ้น</vt:lpstr>
      <vt:lpstr>ผลการดำเนินการของขั้นตอนที่กำลังดำเนินการ</vt:lpstr>
      <vt:lpstr>ผลการดำเนินการของขั้นตอนที่กำลังดำเนินการ</vt:lpstr>
      <vt:lpstr>แผนการดำเนินการของขั้นตอนที่ยังไม่ดำเนินการ</vt:lpstr>
      <vt:lpstr>แผนการดำเนินการของขั้นตอนที่ยังไม่ดำเนินการ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ชื่อโครงงาน</dc:title>
  <dc:creator>WINYOO</dc:creator>
  <cp:lastModifiedBy>User</cp:lastModifiedBy>
  <cp:revision>7</cp:revision>
  <dcterms:created xsi:type="dcterms:W3CDTF">2017-08-06T04:23:05Z</dcterms:created>
  <dcterms:modified xsi:type="dcterms:W3CDTF">2017-08-11T07:15:15Z</dcterms:modified>
</cp:coreProperties>
</file>